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78" r:id="rId5"/>
    <p:sldId id="271" r:id="rId6"/>
    <p:sldId id="259" r:id="rId7"/>
    <p:sldId id="264" r:id="rId8"/>
    <p:sldId id="263" r:id="rId9"/>
    <p:sldId id="262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>
        <p:scale>
          <a:sx n="81" d="100"/>
          <a:sy n="81" d="100"/>
        </p:scale>
        <p:origin x="-1626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1BE3DB-FC7C-401A-AFA0-92DBF6882702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5DB6CF-1471-4A2A-952D-DBA672025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50273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77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32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33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B1BE3DB-FC7C-401A-AFA0-92DBF6882702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45DB6CF-1471-4A2A-952D-DBA6720257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63898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57135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09270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68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3DB-FC7C-401A-AFA0-92DBF6882702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B6CF-1471-4A2A-952D-DBA6720257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27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B1BE3DB-FC7C-401A-AFA0-92DBF6882702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45DB6CF-1471-4A2A-952D-DBA672025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5764095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B1BE3DB-FC7C-401A-AFA0-92DBF6882702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45DB6CF-1471-4A2A-952D-DBA6720257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50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B1BE3DB-FC7C-401A-AFA0-92DBF6882702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5DB6CF-1471-4A2A-952D-DBA672025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4336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irector@zarteatr.r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zamtuzzar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zarteatr" TargetMode="External"/><Relationship Id="rId2" Type="http://schemas.openxmlformats.org/officeDocument/2006/relationships/hyperlink" Target="https://zarteatr.ru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vk.com/away.php?to=https://t.me/zarteatr&amp;cc_key=" TargetMode="External"/><Relationship Id="rId4" Type="http://schemas.openxmlformats.org/officeDocument/2006/relationships/hyperlink" Target="https://ok.ru/zartea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414" y="1488831"/>
            <a:ext cx="10318418" cy="4051437"/>
          </a:xfrm>
        </p:spPr>
        <p:txBody>
          <a:bodyPr/>
          <a:lstStyle/>
          <a:p>
            <a:r>
              <a:rPr lang="ru-RU" sz="6600" dirty="0" smtClean="0"/>
              <a:t>«</a:t>
            </a:r>
            <a:r>
              <a:rPr lang="ru-RU" sz="6600" dirty="0"/>
              <a:t>Свободная сцена</a:t>
            </a:r>
            <a:r>
              <a:rPr lang="ru-RU" sz="6600" dirty="0" smtClean="0"/>
              <a:t>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044" y="5837879"/>
            <a:ext cx="8045373" cy="7422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200" dirty="0"/>
              <a:t>«Формирование лучших муниципальных практик и инициатив социально-экономического развития</a:t>
            </a:r>
            <a:r>
              <a:rPr lang="ru-RU" sz="1200" dirty="0" smtClean="0"/>
              <a:t>»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ru-RU" sz="1200" dirty="0" smtClean="0"/>
              <a:t>социокультурный </a:t>
            </a:r>
            <a:r>
              <a:rPr lang="ru-RU" sz="1200" dirty="0"/>
              <a:t>проект</a:t>
            </a:r>
          </a:p>
          <a:p>
            <a:pPr>
              <a:spcBef>
                <a:spcPts val="0"/>
              </a:spcBef>
            </a:pPr>
            <a:r>
              <a:rPr lang="ru-RU" sz="1200" dirty="0"/>
              <a:t>МУ «Театр юного зрителя г. Заречного»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5077" y="4021015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социокультурный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проект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6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37884" y="1247774"/>
            <a:ext cx="3092115" cy="1196671"/>
          </a:xfrm>
        </p:spPr>
        <p:txBody>
          <a:bodyPr/>
          <a:lstStyle/>
          <a:p>
            <a:r>
              <a:rPr lang="ru-RU" dirty="0"/>
              <a:t>Наши контакты: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30" y="-444713"/>
            <a:ext cx="4196573" cy="3533897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337885" y="2579536"/>
            <a:ext cx="3092115" cy="4164164"/>
          </a:xfrm>
        </p:spPr>
        <p:txBody>
          <a:bodyPr/>
          <a:lstStyle/>
          <a:p>
            <a:r>
              <a:rPr lang="ru-RU" dirty="0" smtClean="0"/>
              <a:t>Муниципальное учреждение «Театр юного зрителя г. Заречного».</a:t>
            </a:r>
          </a:p>
          <a:p>
            <a:r>
              <a:rPr lang="ru-RU" dirty="0" smtClean="0"/>
              <a:t>Адрес: ул. Братская 14, 442960</a:t>
            </a:r>
          </a:p>
          <a:p>
            <a:r>
              <a:rPr lang="ru-RU" dirty="0" smtClean="0"/>
              <a:t>Пензенская обл., г. Заречный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8469627"/>
              </p:ext>
            </p:extLst>
          </p:nvPr>
        </p:nvGraphicFramePr>
        <p:xfrm>
          <a:off x="610317" y="2643730"/>
          <a:ext cx="6121400" cy="3268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3133">
                  <a:extLst>
                    <a:ext uri="{9D8B030D-6E8A-4147-A177-3AD203B41FA5}">
                      <a16:colId xmlns:a16="http://schemas.microsoft.com/office/drawing/2014/main" xmlns="" val="1626056068"/>
                    </a:ext>
                  </a:extLst>
                </a:gridCol>
                <a:gridCol w="1988267">
                  <a:extLst>
                    <a:ext uri="{9D8B030D-6E8A-4147-A177-3AD203B41FA5}">
                      <a16:colId xmlns:a16="http://schemas.microsoft.com/office/drawing/2014/main" xmlns="" val="52257233"/>
                    </a:ext>
                  </a:extLst>
                </a:gridCol>
              </a:tblGrid>
              <a:tr h="77916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 за реализацию практики –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Кучишкин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Андрей Викторович – директор МУ «Театр юного зрителя г. Заречного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(8412)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601884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director@zarteatr.ru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8163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Куратор практики –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Тришкина Ольга Александровна – заместитель директора МУ «Театр юного зрителя г. Заречного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(8412) 606512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zamtuzzar@gmail.com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669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 исполнитель практики - 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Бояров Виктор Николаевич - художественный руководитель МУ «Театр юного зрителя г. Заречного»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(8412) 601884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director@zarteatr.ru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8062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89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427108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+mn-lt"/>
              </a:rPr>
              <a:t>Предпосылки реализации ПРАКТИКИ: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398144" y="1942883"/>
            <a:ext cx="4212138" cy="5218981"/>
          </a:xfrm>
        </p:spPr>
        <p:txBody>
          <a:bodyPr>
            <a:noAutofit/>
          </a:bodyPr>
          <a:lstStyle/>
          <a:p>
            <a:pPr marL="285750" indent="-28575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Ограничительные меры при проведении массовых мероприятий,</a:t>
            </a:r>
          </a:p>
          <a:p>
            <a:pPr algn="ctr">
              <a:spcBef>
                <a:spcPts val="0"/>
              </a:spcBef>
            </a:pPr>
            <a:r>
              <a:rPr lang="ru-RU" sz="1400" dirty="0" smtClean="0"/>
              <a:t>нестабильная </a:t>
            </a:r>
            <a:r>
              <a:rPr lang="ru-RU" sz="1400" dirty="0"/>
              <a:t>эпидемиологическая ситуация в стране </a:t>
            </a:r>
            <a:endParaRPr lang="ru-RU" sz="1400" dirty="0" smtClean="0"/>
          </a:p>
          <a:p>
            <a:pPr algn="ctr">
              <a:spcBef>
                <a:spcPts val="0"/>
              </a:spcBef>
            </a:pPr>
            <a:r>
              <a:rPr lang="ru-RU" sz="1400" dirty="0" smtClean="0"/>
              <a:t>и регионах</a:t>
            </a:r>
          </a:p>
          <a:p>
            <a:pPr algn="ctr">
              <a:spcBef>
                <a:spcPts val="0"/>
              </a:spcBef>
            </a:pPr>
            <a:endParaRPr lang="ru-RU" sz="1400" dirty="0">
              <a:latin typeface="Acrom" panose="00000500000000000000" pitchFamily="50" charset="-52"/>
              <a:cs typeface="Arial" panose="020B0604020202020204" pitchFamily="34" charset="0"/>
            </a:endParaRPr>
          </a:p>
          <a:p>
            <a:pPr marL="285750" indent="-28575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постановки </a:t>
            </a:r>
            <a:r>
              <a:rPr lang="ru-RU" sz="1400" dirty="0" smtClean="0"/>
              <a:t>спектаклей </a:t>
            </a:r>
            <a:r>
              <a:rPr lang="ru-RU" sz="1400" dirty="0"/>
              <a:t>приглашенными режиссерами </a:t>
            </a:r>
            <a:r>
              <a:rPr lang="ru-RU" sz="1400" dirty="0" smtClean="0"/>
              <a:t>могут </a:t>
            </a:r>
            <a:r>
              <a:rPr lang="ru-RU" sz="1400" dirty="0"/>
              <a:t>быть затруднены из-за возможной приостановки </a:t>
            </a:r>
            <a:r>
              <a:rPr lang="ru-RU" sz="1400" dirty="0" smtClean="0"/>
              <a:t>деятельности, </a:t>
            </a:r>
            <a:r>
              <a:rPr lang="ru-RU" sz="1400" dirty="0"/>
              <a:t>или не могут быть осуществлены на сто процентов по причине введения полного или  частичного </a:t>
            </a:r>
            <a:r>
              <a:rPr lang="ru-RU" sz="1400" dirty="0" err="1"/>
              <a:t>локдауна</a:t>
            </a:r>
            <a:endParaRPr lang="ru-RU" sz="1400" dirty="0"/>
          </a:p>
          <a:p>
            <a:pPr marL="285750" indent="-28575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400" dirty="0"/>
          </a:p>
          <a:p>
            <a:pPr algn="ctr">
              <a:spcBef>
                <a:spcPts val="0"/>
              </a:spcBef>
            </a:pP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282" y="1828799"/>
            <a:ext cx="5103511" cy="3406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3000181" y="5911476"/>
            <a:ext cx="9206567" cy="4271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Сроки реализации практики: январь 2022 года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1584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938" y="2110386"/>
            <a:ext cx="4809690" cy="84340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+mn-lt"/>
              </a:rPr>
              <a:t>Цель </a:t>
            </a:r>
            <a:r>
              <a:rPr lang="ru-RU" sz="2800" b="1" dirty="0" smtClean="0">
                <a:latin typeface="+mn-lt"/>
              </a:rPr>
              <a:t>практики: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0698" y="1917291"/>
            <a:ext cx="4971922" cy="296951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Стимулирование развития культуры жителей города Заречного через обновление режиссерского цеха театра путём проведения режиссерской </a:t>
            </a:r>
            <a:r>
              <a:rPr lang="ru-RU" dirty="0" smtClean="0"/>
              <a:t>лаборатории своими силами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8719" y="174554"/>
            <a:ext cx="2956799" cy="1971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3932" y="2295845"/>
            <a:ext cx="2956799" cy="1971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2704" y="4434389"/>
            <a:ext cx="2899520" cy="1933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619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8465" y="1061884"/>
            <a:ext cx="2626929" cy="713999"/>
          </a:xfrm>
        </p:spPr>
        <p:txBody>
          <a:bodyPr>
            <a:normAutofit/>
          </a:bodyPr>
          <a:lstStyle/>
          <a:p>
            <a:r>
              <a:rPr lang="ru-RU" sz="2500" b="1" dirty="0">
                <a:latin typeface="+mn-lt"/>
              </a:rPr>
              <a:t>Задачи</a:t>
            </a:r>
            <a:r>
              <a:rPr lang="ru-RU" sz="2500" dirty="0">
                <a:latin typeface="+mn-lt"/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8465" y="2011858"/>
            <a:ext cx="8349302" cy="4733240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Поиск новых каналов коммуникаций со зрителем, обновление театрального </a:t>
            </a:r>
            <a:r>
              <a:rPr lang="ru-RU" sz="1800" dirty="0" smtClean="0"/>
              <a:t>диалога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Создание нескольких эскизов спектаклей, которые в будущем могут быть доведены до полноценных </a:t>
            </a:r>
            <a:r>
              <a:rPr lang="ru-RU" sz="1800" dirty="0" smtClean="0"/>
              <a:t>постановок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Творческая подзарядка труппы и мобилизация актерского потенциала, повышение профессионального </a:t>
            </a:r>
            <a:r>
              <a:rPr lang="ru-RU" sz="1800" dirty="0" smtClean="0"/>
              <a:t>роста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ru-RU" sz="1800" dirty="0"/>
              <a:t>Возможность работникам театра попробовать себя в качестве </a:t>
            </a:r>
            <a:r>
              <a:rPr lang="ru-RU" sz="1800" dirty="0" smtClean="0"/>
              <a:t>режиссеров-экспериментаторов</a:t>
            </a: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Эмоциональное удовлетворение от конечного результата творческой </a:t>
            </a:r>
            <a:r>
              <a:rPr lang="ru-RU" sz="1800" dirty="0" smtClean="0"/>
              <a:t>деятельности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957637" y="431320"/>
            <a:ext cx="2043191" cy="13621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715" y="421855"/>
            <a:ext cx="2057390" cy="1371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434" y="425772"/>
            <a:ext cx="2058296" cy="13721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235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90862" y="783939"/>
            <a:ext cx="8729662" cy="11948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/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>
                <a:solidFill>
                  <a:srgbClr val="FFC000"/>
                </a:solidFill>
              </a:rPr>
              <a:t/>
            </a:r>
            <a:br>
              <a:rPr lang="ru-RU" sz="2000" dirty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Наличие </a:t>
            </a:r>
            <a:r>
              <a:rPr lang="ru-RU" sz="2000" dirty="0">
                <a:solidFill>
                  <a:srgbClr val="FFC000"/>
                </a:solidFill>
              </a:rPr>
              <a:t>в городе театра юного зрителя</a:t>
            </a:r>
            <a:r>
              <a:rPr lang="ru-RU" sz="2000" dirty="0">
                <a:latin typeface="Acrom" panose="00000500000000000000" pitchFamily="50" charset="-52"/>
              </a:rPr>
              <a:t/>
            </a:r>
            <a:br>
              <a:rPr lang="ru-RU" sz="2000" dirty="0">
                <a:latin typeface="Acrom" panose="00000500000000000000" pitchFamily="50" charset="-52"/>
              </a:rPr>
            </a:br>
            <a:endParaRPr lang="ru-RU" sz="2000" dirty="0">
              <a:latin typeface="Acrom" panose="00000500000000000000" pitchFamily="50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090862" y="1978796"/>
            <a:ext cx="3994633" cy="351957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Предоставление возможности руководством учреждения попробовать себя в качестве режиссеров и/или поработать над непривычным для себя драматургическим материалом всем желающим сотрудникам </a:t>
            </a:r>
            <a:r>
              <a:rPr lang="ru-RU" dirty="0" smtClean="0"/>
              <a:t>театра</a:t>
            </a:r>
            <a:endParaRPr lang="ru-RU" sz="1400" dirty="0">
              <a:latin typeface="Acrom" panose="000005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0862" y="383829"/>
            <a:ext cx="8339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Возможности</a:t>
            </a:r>
            <a:r>
              <a:rPr lang="ru-RU" sz="2400" b="1" dirty="0"/>
              <a:t>, которые позволили реализовать практику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5495" y="4563374"/>
            <a:ext cx="2523380" cy="16822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085495" y="2055950"/>
            <a:ext cx="2523951" cy="1682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6381" y="2974420"/>
            <a:ext cx="2523951" cy="16826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255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1678" y="381000"/>
            <a:ext cx="10173750" cy="1493671"/>
          </a:xfrm>
        </p:spPr>
        <p:txBody>
          <a:bodyPr>
            <a:normAutofit/>
          </a:bodyPr>
          <a:lstStyle/>
          <a:p>
            <a:r>
              <a:rPr lang="ru-RU" sz="1800" dirty="0"/>
              <a:t>Принципиальные подходы, избранные при разработке и внедрении практики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51678" y="1822754"/>
            <a:ext cx="4800600" cy="3497583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/>
              <a:t>Лабораторный метод</a:t>
            </a:r>
            <a:r>
              <a:rPr lang="ru-RU" dirty="0"/>
              <a:t>. Является одним способов развития театрального искусства, в котором происходит поиск новых форм и подходов, а также предоставляется возможность практического знакомства театра с новыми направлениями в </a:t>
            </a:r>
            <a:r>
              <a:rPr lang="ru-RU" dirty="0" smtClean="0"/>
              <a:t>искусстве.</a:t>
            </a:r>
            <a:endParaRPr lang="ru-RU" dirty="0"/>
          </a:p>
          <a:p>
            <a:r>
              <a:rPr lang="ru-RU" u="sng" dirty="0"/>
              <a:t>Работа в команде</a:t>
            </a:r>
            <a:r>
              <a:rPr lang="ru-RU" dirty="0"/>
              <a:t>. Эффективная и продуктивная практическая деятельность увлеченных одним делом людей, где все помогают друг другу совершенствовать навыки коллективного творчества, соблюдения ансамбля, умения взаимодействовать в процессе создания эскиза – конечного итога творческой деятельности данной </a:t>
            </a:r>
            <a:r>
              <a:rPr lang="ru-RU" dirty="0" smtClean="0"/>
              <a:t>практики.</a:t>
            </a:r>
            <a:endParaRPr lang="ru-RU" sz="1600" dirty="0">
              <a:latin typeface="Acrom" panose="000005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553" y="1141270"/>
            <a:ext cx="2986551" cy="19910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2813" y="1673305"/>
            <a:ext cx="2884907" cy="1923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553" y="3676064"/>
            <a:ext cx="2888367" cy="1925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2813" y="4719045"/>
            <a:ext cx="2886255" cy="1924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535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3377717" y="201231"/>
            <a:ext cx="8127999" cy="544314"/>
          </a:xfrm>
        </p:spPr>
        <p:txBody>
          <a:bodyPr>
            <a:noAutofit/>
          </a:bodyPr>
          <a:lstStyle/>
          <a:p>
            <a:r>
              <a:rPr lang="ru-RU" sz="3200" dirty="0"/>
              <a:t>Результаты практики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9355" y="1500188"/>
            <a:ext cx="7672387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В результате проведения режиссерской лаборатории в театре появилось 4 эскиза спектаклей, которые в будущем могут быть доведены до полноценных </a:t>
            </a:r>
            <a:r>
              <a:rPr lang="ru-RU" dirty="0" smtClean="0"/>
              <a:t>постановок</a:t>
            </a:r>
            <a:endParaRPr lang="ru-RU" dirty="0"/>
          </a:p>
          <a:p>
            <a:r>
              <a:rPr lang="ru-RU" dirty="0" smtClean="0"/>
              <a:t>____________________________________</a:t>
            </a:r>
          </a:p>
          <a:p>
            <a:r>
              <a:rPr lang="ru-RU" dirty="0" smtClean="0"/>
              <a:t>за </a:t>
            </a:r>
            <a:r>
              <a:rPr lang="ru-RU" dirty="0"/>
              <a:t>последний год реализации </a:t>
            </a:r>
            <a:r>
              <a:rPr lang="ru-RU" dirty="0" smtClean="0"/>
              <a:t>практики – 4  эскиза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33329" y="3882864"/>
            <a:ext cx="7672387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Обновление режиссерского цеха </a:t>
            </a:r>
            <a:r>
              <a:rPr lang="ru-RU" dirty="0" smtClean="0"/>
              <a:t>театра</a:t>
            </a:r>
          </a:p>
          <a:p>
            <a:r>
              <a:rPr lang="ru-RU" dirty="0" smtClean="0"/>
              <a:t>____________________________________</a:t>
            </a:r>
          </a:p>
          <a:p>
            <a:r>
              <a:rPr lang="ru-RU" dirty="0"/>
              <a:t>за последний год реализации практики – </a:t>
            </a:r>
            <a:r>
              <a:rPr lang="ru-RU" dirty="0" smtClean="0"/>
              <a:t>2 режиссёра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2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19118" y="1246495"/>
            <a:ext cx="34913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3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</a:t>
            </a:r>
          </a:p>
          <a:p>
            <a:r>
              <a:rPr lang="ru-RU" b="1" spc="3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 </a:t>
            </a:r>
            <a:r>
              <a:rPr lang="ru-RU" b="1" spc="3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«Театр юного зрителя г. Заречного</a:t>
            </a:r>
            <a:r>
              <a:rPr lang="ru-RU" b="1" spc="3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b="1" spc="3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Ведущий актёр</a:t>
            </a:r>
          </a:p>
          <a:p>
            <a:endParaRPr lang="ru-RU" dirty="0">
              <a:latin typeface="Acrom" panose="00000500000000000000" pitchFamily="50" charset="-52"/>
              <a:ea typeface="Calibri" panose="020F0502020204030204" pitchFamily="34" charset="0"/>
            </a:endParaRPr>
          </a:p>
          <a:p>
            <a:endParaRPr lang="ru-RU" dirty="0">
              <a:ea typeface="Calibri" panose="020F0502020204030204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99110" y="185042"/>
            <a:ext cx="8127999" cy="544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dirty="0"/>
              <a:t>Лидер практики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77162" y="0"/>
            <a:ext cx="40362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Acrom" panose="00000500000000000000" pitchFamily="50" charset="-52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chemeClr val="bg1"/>
                </a:solidFill>
              </a:rPr>
              <a:t>Образование высшее.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 2008 году закончил </a:t>
            </a:r>
            <a:r>
              <a:rPr lang="ru-RU" dirty="0" smtClean="0">
                <a:solidFill>
                  <a:schemeClr val="bg1"/>
                </a:solidFill>
              </a:rPr>
              <a:t>Высшую </a:t>
            </a:r>
            <a:r>
              <a:rPr lang="ru-RU" dirty="0">
                <a:solidFill>
                  <a:schemeClr val="bg1"/>
                </a:solidFill>
              </a:rPr>
              <a:t>школу деятелей сценического искусства при РАТИ (ГИТИС) по специальности «Менеджмент в культуре; в 2017 году прошел обучение в рамках Президентской программы «Подготовка управленческих кадров в сфере здравоохранения, образования и культуры», организованной </a:t>
            </a:r>
            <a:r>
              <a:rPr lang="ru-RU" dirty="0" err="1">
                <a:solidFill>
                  <a:schemeClr val="bg1"/>
                </a:solidFill>
              </a:rPr>
              <a:t>РАНХиГС</a:t>
            </a:r>
            <a:r>
              <a:rPr lang="ru-RU" dirty="0">
                <a:solidFill>
                  <a:schemeClr val="bg1"/>
                </a:solidFill>
              </a:rPr>
              <a:t>. С 2017 года и по настоящее время является координатором проекта «Культура малой Родины» в рамках федеральной программы по поддержке творческой деятельности муниципальных театров в городах с численностью до 300 тысяч человек. Участник ежегодных семинаров и встреч проекта «Театр Наций - театрам атомных городов» в рамках программы «Территория культуры </a:t>
            </a:r>
            <a:r>
              <a:rPr lang="ru-RU" dirty="0" err="1">
                <a:solidFill>
                  <a:schemeClr val="bg1"/>
                </a:solidFill>
              </a:rPr>
              <a:t>Росатома</a:t>
            </a:r>
            <a:r>
              <a:rPr lang="ru-RU" dirty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  <a:latin typeface="Acrom" panose="00000500000000000000" pitchFamily="50" charset="-52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121" y="969270"/>
            <a:ext cx="3312015" cy="4984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261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4363" y="300036"/>
            <a:ext cx="7099043" cy="1196671"/>
          </a:xfrm>
        </p:spPr>
        <p:txBody>
          <a:bodyPr>
            <a:no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Ссылки на </a:t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практики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8068834"/>
              </p:ext>
            </p:extLst>
          </p:nvPr>
        </p:nvGraphicFramePr>
        <p:xfrm>
          <a:off x="428625" y="1932179"/>
          <a:ext cx="6700838" cy="2737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4387">
                  <a:extLst>
                    <a:ext uri="{9D8B030D-6E8A-4147-A177-3AD203B41FA5}">
                      <a16:colId xmlns:a16="http://schemas.microsoft.com/office/drawing/2014/main" xmlns="" val="1759856871"/>
                    </a:ext>
                  </a:extLst>
                </a:gridCol>
                <a:gridCol w="3156451">
                  <a:extLst>
                    <a:ext uri="{9D8B030D-6E8A-4147-A177-3AD203B41FA5}">
                      <a16:colId xmlns:a16="http://schemas.microsoft.com/office/drawing/2014/main" xmlns="" val="1604942154"/>
                    </a:ext>
                  </a:extLst>
                </a:gridCol>
              </a:tblGrid>
              <a:tr h="323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Сайт театра юного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зрителя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https://zarteatr.ru/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2774789"/>
                  </a:ext>
                </a:extLst>
              </a:tr>
              <a:tr h="66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Страница театра юного зрителя в социальной сети «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Вконтакте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https://vk.com/zarteatr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98356162"/>
                  </a:ext>
                </a:extLst>
              </a:tr>
              <a:tr h="66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Страница театра юного зрителя в социальной сети «Одноклассники»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https://ok.ru/zarteatr</a:t>
                      </a:r>
                      <a:endParaRPr lang="ru-RU" sz="1400" b="0" u="sng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76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57663957"/>
                  </a:ext>
                </a:extLst>
              </a:tr>
              <a:tr h="667223">
                <a:tc>
                  <a:txBody>
                    <a:bodyPr/>
                    <a:lstStyle/>
                    <a:p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Телеграм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-канал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0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https://t.me/zarteatr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7191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82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517</TotalTime>
  <Words>563</Words>
  <Application>Microsoft Office PowerPoint</Application>
  <PresentationFormat>Произвольный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Badge</vt:lpstr>
      <vt:lpstr>«Свободная сцена»</vt:lpstr>
      <vt:lpstr>Предпосылки реализации ПРАКТИКИ: </vt:lpstr>
      <vt:lpstr>Цель практики: </vt:lpstr>
      <vt:lpstr>Задачи:</vt:lpstr>
      <vt:lpstr>  Наличие в городе театра юного зрителя </vt:lpstr>
      <vt:lpstr>Принципиальные подходы, избранные при разработке и внедрении практики </vt:lpstr>
      <vt:lpstr>Результаты практики</vt:lpstr>
      <vt:lpstr>Слайд 8</vt:lpstr>
      <vt:lpstr>Ссылки на  интернет-ресурсы практики</vt:lpstr>
      <vt:lpstr>Наши контакты: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Иванова</dc:creator>
  <cp:lastModifiedBy>admin</cp:lastModifiedBy>
  <cp:revision>137</cp:revision>
  <cp:lastPrinted>2018-06-04T12:47:52Z</cp:lastPrinted>
  <dcterms:created xsi:type="dcterms:W3CDTF">2018-06-01T11:03:58Z</dcterms:created>
  <dcterms:modified xsi:type="dcterms:W3CDTF">2022-06-21T12:31:59Z</dcterms:modified>
</cp:coreProperties>
</file>